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69" autoAdjust="0"/>
  </p:normalViewPr>
  <p:slideViewPr>
    <p:cSldViewPr>
      <p:cViewPr varScale="1">
        <p:scale>
          <a:sx n="61" d="100"/>
          <a:sy n="61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006D-027B-43E7-A480-CF26BC555097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51FF4-31A4-4D2B-B0C8-32506168C41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537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LISOLETH MHLAMBENI.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LIVE HERE AT CINTSA EAST I LIVE WITH MY SISTER I AM 18 YEARS OLD. I WORK AT BAREFOOT. I LOVE PEOPLE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82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To</a:t>
            </a:r>
            <a:r>
              <a:rPr lang="en-ZA" baseline="0" dirty="0" smtClean="0"/>
              <a:t> keep your self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306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 don’t at one thing in life.</a:t>
            </a:r>
            <a:r>
              <a:rPr lang="en-ZA" baseline="0" dirty="0" smtClean="0"/>
              <a:t> So that you don’t lose hope in your life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620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You have to</a:t>
            </a:r>
            <a:r>
              <a:rPr lang="en-ZA" baseline="0" dirty="0" smtClean="0"/>
              <a:t> exercise everyday. To keep your body healthy.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11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IS NOT A MUST TO GO TO THE UNIVERSITIES BUT YOU HAVE TO GET MORE KNOWLAGE.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099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WHEN YOU WANT TO BE SOMRTHING IN LIFE.</a:t>
            </a:r>
            <a:r>
              <a:rPr lang="en-ZA" baseline="0" dirty="0" smtClean="0"/>
              <a:t> YOU NEED TO HAVE A ROLE MODEL. LIKE SOMEONE YOU LOOK UP TOO. FOR EXAMPL TEXAS PRO FROM TEXAS LIKE LORI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437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</a:t>
            </a:r>
            <a:r>
              <a:rPr lang="en-ZA" baseline="0" dirty="0" smtClean="0"/>
              <a:t> IS WHAT WE NEED WHEN YOU ARE A PRO RUGBY PLAYER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489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I’ve learned that</a:t>
            </a:r>
            <a:r>
              <a:rPr lang="en-ZA" baseline="0" dirty="0" smtClean="0"/>
              <a:t> to be a professional rugby player you have to be kind, nice to people, and you have to be fit every day. I hope to be a </a:t>
            </a:r>
            <a:r>
              <a:rPr lang="en-ZA" baseline="0" smtClean="0"/>
              <a:t>rugby player. 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1FF4-31A4-4D2B-B0C8-32506168C41D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026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2D131E-ADA4-4917-A6AB-483F78521B95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8B7975-7C51-46E4-A32E-747CCA5C87AB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400800" cy="1295400"/>
          </a:xfrm>
        </p:spPr>
        <p:txBody>
          <a:bodyPr/>
          <a:lstStyle/>
          <a:p>
            <a:r>
              <a:rPr lang="en-ZA" dirty="0" smtClean="0"/>
              <a:t>About me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2085696" cy="2780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/>
          <a:lstStyle/>
          <a:p>
            <a:r>
              <a:rPr lang="en-ZA" dirty="0" smtClean="0"/>
              <a:t>MY SPORT</a:t>
            </a:r>
            <a:endParaRPr lang="en-ZA" dirty="0"/>
          </a:p>
        </p:txBody>
      </p:sp>
      <p:pic>
        <p:nvPicPr>
          <p:cNvPr id="1026" name="Picture 2" descr="http://newsimg.bbc.co.uk/media/images/44187000/jpg/_44187151_southafrica_gety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7" y="306896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SOMETHING ELSE  I WANT TO DO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76200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991197" cy="27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80251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400800" cy="1295400"/>
          </a:xfrm>
        </p:spPr>
        <p:txBody>
          <a:bodyPr/>
          <a:lstStyle/>
          <a:p>
            <a:r>
              <a:rPr lang="en-ZA" dirty="0" smtClean="0"/>
              <a:t>SALARYS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6680" y="4077072"/>
            <a:ext cx="45719" cy="113928"/>
          </a:xfrm>
        </p:spPr>
        <p:txBody>
          <a:bodyPr>
            <a:normAutofit fontScale="25000" lnSpcReduction="20000"/>
          </a:bodyPr>
          <a:lstStyle/>
          <a:p>
            <a:endParaRPr lang="en-ZA" dirty="0"/>
          </a:p>
        </p:txBody>
      </p:sp>
      <p:pic>
        <p:nvPicPr>
          <p:cNvPr id="2050" name="Picture 2" descr="http://ts1.mm.bing.net/th?&amp;id=HN.60802684658535844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4896"/>
            <a:ext cx="4227044" cy="34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596" y="1268760"/>
            <a:ext cx="6400800" cy="1295400"/>
          </a:xfrm>
        </p:spPr>
        <p:txBody>
          <a:bodyPr/>
          <a:lstStyle/>
          <a:p>
            <a:r>
              <a:rPr lang="en-ZA" dirty="0" smtClean="0"/>
              <a:t>EXERCISE</a:t>
            </a:r>
            <a:endParaRPr lang="en-ZA" dirty="0"/>
          </a:p>
        </p:txBody>
      </p:sp>
      <p:pic>
        <p:nvPicPr>
          <p:cNvPr id="3074" name="Picture 2" descr="http://ts1.mm.bing.net/th?&amp;id=HN.608043403687103592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ndiary.com/wp-content/uploads/2012/07/university-of-fort-hare_UbPvU_24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69674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6400800" cy="1295400"/>
          </a:xfrm>
        </p:spPr>
        <p:txBody>
          <a:bodyPr/>
          <a:lstStyle/>
          <a:p>
            <a:r>
              <a:rPr lang="en-ZA" dirty="0" smtClean="0"/>
              <a:t>Role model</a:t>
            </a:r>
            <a:endParaRPr lang="en-ZA" dirty="0"/>
          </a:p>
        </p:txBody>
      </p:sp>
      <p:pic>
        <p:nvPicPr>
          <p:cNvPr id="2050" name="Picture 2" descr="http://www.superxv.com/uploadedbigimages/Jean_de_Villiers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3" y="3637767"/>
            <a:ext cx="3715495" cy="21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&amp;id=HN.608029827303083424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00" y="3654152"/>
            <a:ext cx="1914525" cy="21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th?id=HN.608029737098674267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25" y="39514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THINGS I NEED TO HAVE</a:t>
            </a:r>
            <a:endParaRPr lang="en-ZA" dirty="0"/>
          </a:p>
        </p:txBody>
      </p:sp>
      <p:pic>
        <p:nvPicPr>
          <p:cNvPr id="3074" name="Picture 2" descr="http://media-cache-ak0.pinimg.com/736x/5a/24/fc/5a24fcf842ad5e67fed7ca6ceab1f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01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th?id=HN.608004903600786210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99" y="3948022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3.mm.bing.net/th?id=HN.60799630937922025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44427"/>
            <a:ext cx="2026493" cy="20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learned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2952328" cy="31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</TotalTime>
  <Words>188</Words>
  <Application>Microsoft Office PowerPoint</Application>
  <PresentationFormat>On-screen Show (4:3)</PresentationFormat>
  <Paragraphs>26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About me</vt:lpstr>
      <vt:lpstr>MY SPORT</vt:lpstr>
      <vt:lpstr>SOMETHING ELSE  I WANT TO DO</vt:lpstr>
      <vt:lpstr>SALARYS</vt:lpstr>
      <vt:lpstr>EXERCISE</vt:lpstr>
      <vt:lpstr>PowerPoint Presentation</vt:lpstr>
      <vt:lpstr>Role model</vt:lpstr>
      <vt:lpstr>THINGS I NEED TO HAVE</vt:lpstr>
      <vt:lpstr>learned</vt:lpstr>
    </vt:vector>
  </TitlesOfParts>
  <Company>Schools Programme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</dc:title>
  <dc:creator>Learner</dc:creator>
  <cp:lastModifiedBy>Learner</cp:lastModifiedBy>
  <cp:revision>24</cp:revision>
  <dcterms:created xsi:type="dcterms:W3CDTF">2014-07-16T07:16:37Z</dcterms:created>
  <dcterms:modified xsi:type="dcterms:W3CDTF">2014-07-17T07:41:45Z</dcterms:modified>
</cp:coreProperties>
</file>